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57" r:id="rId4"/>
    <p:sldId id="259" r:id="rId5"/>
    <p:sldId id="264" r:id="rId6"/>
    <p:sldId id="258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12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59C1-D65F-4213-B9C5-32A6A5D0AD3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52A4-30E4-4A14-97AF-46D120E92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38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59C1-D65F-4213-B9C5-32A6A5D0AD3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52A4-30E4-4A14-97AF-46D120E92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51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59C1-D65F-4213-B9C5-32A6A5D0AD3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52A4-30E4-4A14-97AF-46D120E92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05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59C1-D65F-4213-B9C5-32A6A5D0AD3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52A4-30E4-4A14-97AF-46D120E92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25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59C1-D65F-4213-B9C5-32A6A5D0AD3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52A4-30E4-4A14-97AF-46D120E92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91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59C1-D65F-4213-B9C5-32A6A5D0AD3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52A4-30E4-4A14-97AF-46D120E92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06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59C1-D65F-4213-B9C5-32A6A5D0AD3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52A4-30E4-4A14-97AF-46D120E92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10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59C1-D65F-4213-B9C5-32A6A5D0AD3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52A4-30E4-4A14-97AF-46D120E92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80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59C1-D65F-4213-B9C5-32A6A5D0AD3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52A4-30E4-4A14-97AF-46D120E92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40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59C1-D65F-4213-B9C5-32A6A5D0AD3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52A4-30E4-4A14-97AF-46D120E92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60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59C1-D65F-4213-B9C5-32A6A5D0AD3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F52A4-30E4-4A14-97AF-46D120E92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65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559C1-D65F-4213-B9C5-32A6A5D0AD3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F52A4-30E4-4A14-97AF-46D120E92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99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F46D4C-63DD-47ED-8971-C1D100247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37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Hasil gambar untuk background information technology pictu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4" t="16995" r="774" b="12089"/>
          <a:stretch/>
        </p:blipFill>
        <p:spPr bwMode="auto">
          <a:xfrm>
            <a:off x="704015" y="666178"/>
            <a:ext cx="7982025" cy="56605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asil gambar untuk book icon 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167" y="2418086"/>
            <a:ext cx="1271587" cy="127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asil gambar untuk RFID TA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806" y="2906473"/>
            <a:ext cx="294814" cy="29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8" descr="Hasil gambar untuk server icon 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576" y="4998929"/>
            <a:ext cx="925621" cy="925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0" descr="Hasil gambar untuk database icon 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464" y="5359301"/>
            <a:ext cx="465738" cy="465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8" descr="Hasil gambar untuk Dashboard Report 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514" y="2516742"/>
            <a:ext cx="979722" cy="979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>
            <a:off x="4516283" y="5359301"/>
            <a:ext cx="2511181" cy="0"/>
          </a:xfrm>
          <a:prstGeom prst="straightConnector1">
            <a:avLst/>
          </a:prstGeom>
          <a:ln w="19050">
            <a:prstDash val="dash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7562850" y="3676650"/>
            <a:ext cx="9525" cy="1194266"/>
          </a:xfrm>
          <a:prstGeom prst="straightConnector1">
            <a:avLst/>
          </a:prstGeom>
          <a:ln w="19050">
            <a:prstDash val="dash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91555" y="5822978"/>
            <a:ext cx="1961639" cy="199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800" dirty="0"/>
              <a:t>Database &amp; Apps Library Management System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02792" y="2288954"/>
            <a:ext cx="1081188" cy="199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800" dirty="0"/>
              <a:t>Dashbaord &amp; Reporting</a:t>
            </a:r>
          </a:p>
        </p:txBody>
      </p:sp>
      <p:pic>
        <p:nvPicPr>
          <p:cNvPr id="15" name="Picture 14" descr="Hasil gambar untuk Wifi Ic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22" y="3590990"/>
            <a:ext cx="747795" cy="7477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1469" y="4423743"/>
            <a:ext cx="1294814" cy="1629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ular Callout 15"/>
          <p:cNvSpPr/>
          <p:nvPr/>
        </p:nvSpPr>
        <p:spPr>
          <a:xfrm>
            <a:off x="469867" y="4212496"/>
            <a:ext cx="1717384" cy="1810031"/>
          </a:xfrm>
          <a:prstGeom prst="wedgeRectCallout">
            <a:avLst>
              <a:gd name="adj1" fmla="val 111437"/>
              <a:gd name="adj2" fmla="val 775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050" dirty="0"/>
              <a:t>Login by RFID Card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050" dirty="0"/>
              <a:t>Login By Username &amp; Pass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050" dirty="0"/>
              <a:t>User Information</a:t>
            </a:r>
            <a:r>
              <a:rPr lang="en-US" sz="1050" dirty="0"/>
              <a:t> Details</a:t>
            </a:r>
            <a:endParaRPr lang="id-ID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050" dirty="0"/>
              <a:t>Return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050" dirty="0"/>
              <a:t>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050" dirty="0"/>
              <a:t>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d-ID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d-ID" sz="1050" dirty="0"/>
          </a:p>
        </p:txBody>
      </p:sp>
      <p:sp>
        <p:nvSpPr>
          <p:cNvPr id="19" name="Rectangle 18"/>
          <p:cNvSpPr/>
          <p:nvPr/>
        </p:nvSpPr>
        <p:spPr>
          <a:xfrm>
            <a:off x="3009903" y="204513"/>
            <a:ext cx="29317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Overview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3367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0" y="971034"/>
            <a:ext cx="67781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Access Login By RFID Card</a:t>
            </a:r>
            <a:endParaRPr lang="id-ID" b="1" dirty="0"/>
          </a:p>
          <a:p>
            <a:r>
              <a:rPr lang="en-US" dirty="0"/>
              <a:t>Login using an RFID Card, the system can be configured to read library membership cards that use an RFID card</a:t>
            </a:r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1828800" y="2448362"/>
            <a:ext cx="67781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Access Login By Username Password</a:t>
            </a:r>
            <a:endParaRPr lang="id-ID" b="1" dirty="0"/>
          </a:p>
          <a:p>
            <a:r>
              <a:rPr lang="en-US" dirty="0"/>
              <a:t>If the user does not bring a user card, it is still possible to return the book by logging in using the username &amp; password</a:t>
            </a:r>
            <a:endParaRPr lang="id-ID" dirty="0"/>
          </a:p>
        </p:txBody>
      </p:sp>
      <p:sp>
        <p:nvSpPr>
          <p:cNvPr id="9" name="Rectangle 8"/>
          <p:cNvSpPr/>
          <p:nvPr/>
        </p:nvSpPr>
        <p:spPr>
          <a:xfrm>
            <a:off x="1828800" y="4152705"/>
            <a:ext cx="68942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dirty="0"/>
              <a:t>User Information</a:t>
            </a:r>
            <a:r>
              <a:rPr lang="en-US" b="1" dirty="0"/>
              <a:t> </a:t>
            </a:r>
            <a:r>
              <a:rPr lang="id-ID" b="1" dirty="0"/>
              <a:t>Detail</a:t>
            </a:r>
            <a:r>
              <a:rPr lang="en-US" b="1" dirty="0"/>
              <a:t>s</a:t>
            </a:r>
            <a:endParaRPr lang="id-ID" b="1" dirty="0"/>
          </a:p>
          <a:p>
            <a:r>
              <a:rPr lang="en-US" dirty="0"/>
              <a:t>After the user has successfully logged in and entered the system, the user can view detailed user information on the application</a:t>
            </a:r>
            <a:endParaRPr lang="id-ID" dirty="0"/>
          </a:p>
        </p:txBody>
      </p:sp>
      <p:pic>
        <p:nvPicPr>
          <p:cNvPr id="10" name="Picture 6" descr="Hasil gambar untuk RFID Car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6" y="748520"/>
            <a:ext cx="1418343" cy="1418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asil gambar untuk Login For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43" y="2570082"/>
            <a:ext cx="1078608" cy="1078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Hasil gambar untuk user information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43" y="4051910"/>
            <a:ext cx="1348539" cy="1348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18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67543" y="974636"/>
            <a:ext cx="67636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dirty="0"/>
              <a:t>Return History</a:t>
            </a:r>
          </a:p>
          <a:p>
            <a:r>
              <a:rPr lang="en-US" dirty="0"/>
              <a:t>Viewing the history of returning your collection in this menu, the application can display data related to library collections that have been returned</a:t>
            </a:r>
            <a:endParaRPr lang="id-ID" dirty="0"/>
          </a:p>
        </p:txBody>
      </p:sp>
      <p:sp>
        <p:nvSpPr>
          <p:cNvPr id="7" name="Rectangle 6"/>
          <p:cNvSpPr/>
          <p:nvPr/>
        </p:nvSpPr>
        <p:spPr>
          <a:xfrm>
            <a:off x="1741714" y="2635877"/>
            <a:ext cx="6821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dirty="0"/>
              <a:t>Print Out </a:t>
            </a:r>
          </a:p>
          <a:p>
            <a:r>
              <a:rPr lang="en-US" dirty="0"/>
              <a:t>Print the proof of returning your collection, save the proof so it can be used at any time if needed</a:t>
            </a:r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1741714" y="4297119"/>
            <a:ext cx="6821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dirty="0"/>
              <a:t>Integra</a:t>
            </a:r>
            <a:r>
              <a:rPr lang="en-US" b="1" dirty="0" err="1"/>
              <a:t>tion</a:t>
            </a:r>
            <a:endParaRPr lang="id-ID" b="1" dirty="0"/>
          </a:p>
          <a:p>
            <a:r>
              <a:rPr lang="en-US" dirty="0"/>
              <a:t>Integrate applications with the Library Management System using web service methods (JSON, XML).</a:t>
            </a:r>
            <a:endParaRPr lang="id-ID" dirty="0"/>
          </a:p>
        </p:txBody>
      </p:sp>
      <p:pic>
        <p:nvPicPr>
          <p:cNvPr id="9" name="Picture 2" descr="Hasil gambar untuk history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63" y="1045103"/>
            <a:ext cx="1059394" cy="1059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asil gambar untuk Pri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4" y="2740795"/>
            <a:ext cx="1259569" cy="13143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asil gambar untuk Integrated syste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63" y="4128558"/>
            <a:ext cx="1452856" cy="1301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882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41980" y="704038"/>
            <a:ext cx="7329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dirty="0"/>
              <a:t>New Book Collections</a:t>
            </a:r>
          </a:p>
          <a:p>
            <a:r>
              <a:rPr lang="en-US" dirty="0"/>
              <a:t>Displays information about the latest collections in the library and if you want detailed information, just click on the information</a:t>
            </a:r>
            <a:endParaRPr lang="id-ID" dirty="0"/>
          </a:p>
        </p:txBody>
      </p:sp>
      <p:pic>
        <p:nvPicPr>
          <p:cNvPr id="7" name="Picture 2" descr="Hasil gambar untuk Promoti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63" y="802665"/>
            <a:ext cx="1003074" cy="1003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261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504-8765-4E53-8770-BDB28FCA6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41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366</TotalTime>
  <Words>200</Words>
  <Application>Microsoft Office PowerPoint</Application>
  <PresentationFormat>On-screen Show (4:3)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Maxx-IOS_2</dc:creator>
  <cp:lastModifiedBy>Flareon</cp:lastModifiedBy>
  <cp:revision>35</cp:revision>
  <dcterms:created xsi:type="dcterms:W3CDTF">2019-12-16T10:13:05Z</dcterms:created>
  <dcterms:modified xsi:type="dcterms:W3CDTF">2021-10-15T07:20:06Z</dcterms:modified>
</cp:coreProperties>
</file>